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6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3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921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300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458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60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60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994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147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266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855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988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483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820B3-F453-43C0-8EA5-25E1F6D893B5}" type="datetimeFigureOut">
              <a:rPr lang="en-AU" smtClean="0"/>
              <a:t>25/01/2018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8852B-9320-4F4D-B13D-46FC20C7DA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149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oseph Hung\Pictures\tai lieu tu Hp 07-10-17\Pictures\hinh cut\cafaum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627"/>
            <a:ext cx="9176063" cy="52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Joseph Hung\Pictures\tai lieu tu Hp 07-10-17\Pictures\hinh cut\chua tru quy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21516"/>
            <a:ext cx="6629400" cy="443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0500" y="76200"/>
            <a:ext cx="8877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Sunday in Ordinary Time - Year B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990" y="660975"/>
            <a:ext cx="8801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4 Thường Niên Năm </a:t>
            </a:r>
            <a:r>
              <a:rPr lang="en-AU" sz="3200" b="1" dirty="0" smtClean="0">
                <a:solidFill>
                  <a:srgbClr val="FFFF00"/>
                </a:solidFill>
                <a:latin typeface="+mj-lt"/>
              </a:rPr>
              <a:t>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5791200"/>
            <a:ext cx="7239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chemeClr val="bg1"/>
                </a:solidFill>
              </a:rPr>
              <a:t>28/01/2018</a:t>
            </a: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Hùng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Phương</a:t>
            </a:r>
            <a:r>
              <a:rPr lang="en-US" sz="2000" dirty="0" smtClean="0">
                <a:solidFill>
                  <a:schemeClr val="bg1"/>
                </a:solidFill>
              </a:rPr>
              <a:t> &amp; Thanh </a:t>
            </a:r>
            <a:r>
              <a:rPr lang="en-US" sz="2000" dirty="0" err="1" smtClean="0">
                <a:solidFill>
                  <a:schemeClr val="bg1"/>
                </a:solidFill>
              </a:rPr>
              <a:t>Quảng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thực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3113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78078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người đều kinh ngạc đến nỗi họ bàn tán với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nhau: 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 là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gì?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people were so astonished that they started asking each other what it all meant.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https://www.lds.org/bc/content/bible-videos/videos/jesus-heals-a-possessed-man/images/jesus-heals-a-possessed-man_DSC3359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10" y="1262474"/>
            <a:ext cx="6587379" cy="43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812" y="129113"/>
            <a:ext cx="235478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‘Here is a teaching that is new’ they said ‘and with authority behind it: he gives orders even to unclean spirits and they obey him.’ 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9924" y="4495800"/>
            <a:ext cx="63865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lý thì mới mẻ,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 lại có uy quyền.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 ra lệnh cho cả các thần 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uế và chúng phải tuân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lệnh!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2" name="Picture 4" descr="https://www.lds.org/bc/content/bible-videos/videos/jesus-heals-a-possessed-man/images/jesus-heals-a-possessed-man_I4C0073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24" y="0"/>
            <a:ext cx="65151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7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9" y="5729024"/>
            <a:ext cx="8742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 tức danh tiếng Người đồn ra mọi nơi,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khắp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 vùng lân cận miền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Ga-li-lê…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8447" y="718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his reputation rapidly spread everywhere, through all the surrounding Galilean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countryside… 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https://www.lds.org/bc/content/bible-videos/videos/jesus-heals-a-possessed-man/images/jesus-heals-a-possessed-man_I4C0283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66785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mage result for sky and 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03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oseph Hung\Pictures\tai lieu tu Hp 07-10-17\Pictures\hinh cut\cafaum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2286001"/>
            <a:ext cx="923700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oseph Hung\Pictures\tai lieu tu Hp 07-10-17\Pictures\hinh cut\chua tru quy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37" y="2381519"/>
            <a:ext cx="584869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0500" y="76200"/>
            <a:ext cx="8724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Sunday in Ordinary Time - Year B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7731" y="722355"/>
            <a:ext cx="9161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4 Thường Niên Năm </a:t>
            </a:r>
            <a:r>
              <a:rPr lang="en-AU" sz="3200" b="1" dirty="0" smtClean="0">
                <a:solidFill>
                  <a:srgbClr val="FFFF00"/>
                </a:solidFill>
                <a:latin typeface="+mj-lt"/>
              </a:rPr>
              <a:t>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288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Joseph Hung\Pictures\tai lieu tu Hp 07-10-17\Pictures\hinh cut\cafaum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635627"/>
            <a:ext cx="9176063" cy="52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oseph Hung\Pictures\tai lieu tu Hp 07-10-17\Pictures\hinh cut\chua tru quy 2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" y="2514601"/>
            <a:ext cx="599210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" y="76200"/>
            <a:ext cx="8724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Sunday in Ordinary Time - Year B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" y="533400"/>
            <a:ext cx="8801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4 Thường Niên Năm </a:t>
            </a:r>
            <a:r>
              <a:rPr lang="en-AU" sz="3200" b="1" dirty="0" smtClean="0">
                <a:solidFill>
                  <a:srgbClr val="FFFF00"/>
                </a:solidFill>
                <a:latin typeface="+mj-lt"/>
              </a:rPr>
              <a:t>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8358" y="60960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schemeClr val="bg1"/>
                </a:solidFill>
              </a:rPr>
              <a:t>28/01/2018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7659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Joseph Hung\Pictures\tai lieu tu Hp 07-10-17\Pictures\hinh cut\cafaum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627"/>
            <a:ext cx="9176063" cy="52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 Hung\Pictures\tai lieu tu Hp 07-10-17\Pictures\hinh cut\chua tru quy 2b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07258"/>
            <a:ext cx="6940139" cy="455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0500" y="76200"/>
            <a:ext cx="8724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Sunday in Ordinary Time - Year B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692" y="530370"/>
            <a:ext cx="8801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4 Thường Niên Năm </a:t>
            </a:r>
            <a:r>
              <a:rPr lang="en-AU" sz="3200" b="1" dirty="0" smtClean="0">
                <a:solidFill>
                  <a:srgbClr val="FFFF00"/>
                </a:solidFill>
                <a:latin typeface="+mj-lt"/>
              </a:rPr>
              <a:t>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102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result for Jesus and his followers went as far as Capernaum, and as soon as the Sabbath came Jesus went to the synagogue and began to tea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52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oseph Hung\Pictures\tai lieu tu Hp 07-10-17\Pictures\hinh cut\chua tru quy 1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5559346" cy="61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\Pictures\tai lieu tu Hp 07-10-17\Pictures\hinh cut\bible mark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3" y="245427"/>
            <a:ext cx="3317897" cy="20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8003" y="734257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1:21-28</a:t>
            </a:r>
            <a:endParaRPr lang="en-A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1:21-28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399" y="4495800"/>
            <a:ext cx="56981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 Ca-phác-na-um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ngày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sa-bát,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hội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 dạy.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16632"/>
            <a:ext cx="28194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and his followers went as far as Capernaum, and as soon as the Sabbath came Jesus went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synagogue and began to teach. </a:t>
            </a:r>
          </a:p>
        </p:txBody>
      </p:sp>
      <p:pic>
        <p:nvPicPr>
          <p:cNvPr id="2050" name="Picture 2" descr="https://www.lds.org/bc/content/bible-videos/videos/jesus-heals-a-possessed-man/images/jesus-heals-a-possessed-man_DSC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317" y="0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7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4795897"/>
            <a:ext cx="64008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 hạ sửng sốt về lời giảng dạy của Người, vì Người giảng dạy như một Đấng có thẩm quyền, chứ không như các kinh sư.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051" y="304800"/>
            <a:ext cx="234474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his teaching made a deep impression on them because, unlike the scribes, he taught them with authority. </a:t>
            </a:r>
          </a:p>
        </p:txBody>
      </p:sp>
      <p:pic>
        <p:nvPicPr>
          <p:cNvPr id="2051" name="Picture 3" descr="C:\Users\JOSEPH HUNG DOAN\Pictures\jesus\phuc am\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59" y="0"/>
            <a:ext cx="615404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23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931" y="5514495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 tức, trong hội đường của họ,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người bị thần ô uế nhập, la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931" y="3810000"/>
            <a:ext cx="8515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their synagogue just then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a man possessed by an unclean spirit, and it shouted, </a:t>
            </a:r>
            <a:endParaRPr lang="en-AU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86677" cy="36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1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3" y="3124200"/>
            <a:ext cx="48811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Giê-su Na-da-rét,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tôi can gì đến ông mà ông đến tiêu diệt chúng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tôi?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 ông là ai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rồi: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Đấng Thánh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 Chúa !"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306" y="76200"/>
            <a:ext cx="42326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‘What do you want with us, Jesus of Nazareth? Have you come to destroy us?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who you are: the Holy One of God.’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85"/>
          <a:stretch/>
        </p:blipFill>
        <p:spPr bwMode="auto">
          <a:xfrm>
            <a:off x="0" y="-10064"/>
            <a:ext cx="4724400" cy="30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267967"/>
            <a:ext cx="2751753" cy="33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76771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Nhưng Đức Giê-su quát mắng </a:t>
            </a:r>
            <a:r>
              <a:rPr lang="vi-VN" sz="3200" dirty="0" smtClean="0">
                <a:solidFill>
                  <a:schemeClr val="bg1"/>
                </a:solidFill>
              </a:rPr>
              <a:t>nó: 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</a:rPr>
              <a:t>"</a:t>
            </a:r>
            <a:r>
              <a:rPr lang="vi-VN" sz="3200" dirty="0">
                <a:solidFill>
                  <a:schemeClr val="bg1"/>
                </a:solidFill>
              </a:rPr>
              <a:t>Câm đi, hãy xuất khỏi người này !" 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-31365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Jesus said sharply,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quiet! Come out of him!’ </a:t>
            </a:r>
          </a:p>
        </p:txBody>
      </p:sp>
      <p:pic>
        <p:nvPicPr>
          <p:cNvPr id="1026" name="Picture 2" descr="https://www.lds.org/bc/content/bible-videos/videos/jesus-heals-a-possessed-man/images/jesus-heals-a-possessed-man_DSC3348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80" y="1044415"/>
            <a:ext cx="7084640" cy="472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8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83" y="5764795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 ô uế lay mạnh người ấy, thét lên một tiếng, và xuất khỏi anh ta.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0"/>
            <a:ext cx="89781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unclean spirit threw the man into convulsions and with a loud cry went out of him. </a:t>
            </a:r>
          </a:p>
        </p:txBody>
      </p:sp>
      <p:pic>
        <p:nvPicPr>
          <p:cNvPr id="7" name="Picture 2" descr="https://www.lds.org/bc/content/bible-videos/videos/jesus-heals-a-possessed-man/images/jesus-heals-a-possessed-man_DSC3352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2" y="1240445"/>
            <a:ext cx="6841676" cy="45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1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458</Words>
  <Application>Microsoft Office PowerPoint</Application>
  <PresentationFormat>On-screen Show (4:3)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21</cp:revision>
  <dcterms:created xsi:type="dcterms:W3CDTF">2017-10-22T01:57:31Z</dcterms:created>
  <dcterms:modified xsi:type="dcterms:W3CDTF">2018-01-25T07:30:44Z</dcterms:modified>
</cp:coreProperties>
</file>